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E73E6C-24B0-4EE4-9528-0CADCCCD5B1E}" v="3" dt="2023-11-21T13:12:34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mitry Sambuk" userId="434cccfe-8901-4ab6-a02e-0cdf962b0fe5" providerId="ADAL" clId="{53E73E6C-24B0-4EE4-9528-0CADCCCD5B1E}"/>
    <pc:docChg chg="addSld delSld modSld delMainMaster">
      <pc:chgData name="Dmitry Sambuk" userId="434cccfe-8901-4ab6-a02e-0cdf962b0fe5" providerId="ADAL" clId="{53E73E6C-24B0-4EE4-9528-0CADCCCD5B1E}" dt="2023-11-21T13:12:39.262" v="7" actId="47"/>
      <pc:docMkLst>
        <pc:docMk/>
      </pc:docMkLst>
      <pc:sldChg chg="new del">
        <pc:chgData name="Dmitry Sambuk" userId="434cccfe-8901-4ab6-a02e-0cdf962b0fe5" providerId="ADAL" clId="{53E73E6C-24B0-4EE4-9528-0CADCCCD5B1E}" dt="2023-11-21T13:12:39.262" v="7" actId="47"/>
        <pc:sldMkLst>
          <pc:docMk/>
          <pc:sldMk cId="3232072644" sldId="256"/>
        </pc:sldMkLst>
      </pc:sldChg>
      <pc:sldChg chg="addSp new del">
        <pc:chgData name="Dmitry Sambuk" userId="434cccfe-8901-4ab6-a02e-0cdf962b0fe5" providerId="ADAL" clId="{53E73E6C-24B0-4EE4-9528-0CADCCCD5B1E}" dt="2023-11-21T13:12:29.218" v="4" actId="47"/>
        <pc:sldMkLst>
          <pc:docMk/>
          <pc:sldMk cId="3753817541" sldId="256"/>
        </pc:sldMkLst>
        <pc:picChg chg="add">
          <ac:chgData name="Dmitry Sambuk" userId="434cccfe-8901-4ab6-a02e-0cdf962b0fe5" providerId="ADAL" clId="{53E73E6C-24B0-4EE4-9528-0CADCCCD5B1E}" dt="2023-11-21T13:12:24.989" v="2"/>
          <ac:picMkLst>
            <pc:docMk/>
            <pc:sldMk cId="3753817541" sldId="256"/>
            <ac:picMk id="4" creationId="{A8B0C56A-18EA-A240-872B-AB4412E1702D}"/>
          </ac:picMkLst>
        </pc:picChg>
      </pc:sldChg>
      <pc:sldChg chg="add del">
        <pc:chgData name="Dmitry Sambuk" userId="434cccfe-8901-4ab6-a02e-0cdf962b0fe5" providerId="ADAL" clId="{53E73E6C-24B0-4EE4-9528-0CADCCCD5B1E}" dt="2023-11-21T13:12:34.372" v="6"/>
        <pc:sldMkLst>
          <pc:docMk/>
          <pc:sldMk cId="0" sldId="262"/>
        </pc:sldMkLst>
      </pc:sldChg>
      <pc:sldMasterChg chg="del delSldLayout">
        <pc:chgData name="Dmitry Sambuk" userId="434cccfe-8901-4ab6-a02e-0cdf962b0fe5" providerId="ADAL" clId="{53E73E6C-24B0-4EE4-9528-0CADCCCD5B1E}" dt="2023-11-21T13:12:39.262" v="7" actId="47"/>
        <pc:sldMasterMkLst>
          <pc:docMk/>
          <pc:sldMasterMk cId="3129750902" sldId="2147483648"/>
        </pc:sldMasterMkLst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480788375" sldId="2147483649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3404277255" sldId="2147483650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3087996862" sldId="2147483651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3754970028" sldId="2147483652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3405780961" sldId="2147483653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2253185057" sldId="2147483654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2007590604" sldId="2147483655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5249542" sldId="2147483656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2029880197" sldId="2147483657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2848036794" sldId="2147483658"/>
          </pc:sldLayoutMkLst>
        </pc:sldLayoutChg>
        <pc:sldLayoutChg chg="del">
          <pc:chgData name="Dmitry Sambuk" userId="434cccfe-8901-4ab6-a02e-0cdf962b0fe5" providerId="ADAL" clId="{53E73E6C-24B0-4EE4-9528-0CADCCCD5B1E}" dt="2023-11-21T13:12:39.262" v="7" actId="47"/>
          <pc:sldLayoutMkLst>
            <pc:docMk/>
            <pc:sldMasterMk cId="3129750902" sldId="2147483648"/>
            <pc:sldLayoutMk cId="3752232307" sldId="2147483659"/>
          </pc:sldLayoutMkLst>
        </pc:sldLayoutChg>
      </pc:sldMasterChg>
      <pc:sldMasterChg chg="del delSldLayout">
        <pc:chgData name="Dmitry Sambuk" userId="434cccfe-8901-4ab6-a02e-0cdf962b0fe5" providerId="ADAL" clId="{53E73E6C-24B0-4EE4-9528-0CADCCCD5B1E}" dt="2023-11-21T13:12:28.269" v="3" actId="47"/>
        <pc:sldMasterMkLst>
          <pc:docMk/>
          <pc:sldMasterMk cId="1941611941" sldId="2147483660"/>
        </pc:sldMasterMkLst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751681517" sldId="2147483661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657014162" sldId="2147483662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1153663561" sldId="2147483663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2397242156" sldId="2147483664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261763401" sldId="2147483665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890088947" sldId="2147483666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2308049660" sldId="2147483667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35280013" sldId="2147483668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3638492005" sldId="2147483669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457413481" sldId="2147483670"/>
          </pc:sldLayoutMkLst>
        </pc:sldLayoutChg>
        <pc:sldLayoutChg chg="del">
          <pc:chgData name="Dmitry Sambuk" userId="434cccfe-8901-4ab6-a02e-0cdf962b0fe5" providerId="ADAL" clId="{53E73E6C-24B0-4EE4-9528-0CADCCCD5B1E}" dt="2023-11-21T13:12:28.269" v="3" actId="47"/>
          <pc:sldLayoutMkLst>
            <pc:docMk/>
            <pc:sldMasterMk cId="1941611941" sldId="2147483660"/>
            <pc:sldLayoutMk cId="1882674033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08BAB-BB73-4DDA-BBE6-DAFEF656F6F6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0309A-E35D-4791-9909-4908666836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49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487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6258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361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094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410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48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950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138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714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74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296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091265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Major activities</a:t>
            </a:r>
            <a:endParaRPr/>
          </a:p>
        </p:txBody>
      </p:sp>
      <p:graphicFrame>
        <p:nvGraphicFramePr>
          <p:cNvPr id="143" name="Google Shape;143;p7"/>
          <p:cNvGraphicFramePr/>
          <p:nvPr/>
        </p:nvGraphicFramePr>
        <p:xfrm>
          <a:off x="649224" y="1467278"/>
          <a:ext cx="11024621" cy="494678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8191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3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Activity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Indicative timeline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Inception phase – identification of key stakeholders and Inception Report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Oct-Dec 2023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Establishment of Steering Committee and Working Group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Dec 2023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Individual meetings with national stakeholder groups in each country and needs assessments 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March 2024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Technical reviews of existing standards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Jun-Sep 2024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Stakeholder consultation workshop on review of standards (Tashkent)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Oct</a:t>
                      </a:r>
                      <a:r>
                        <a:rPr lang="ru-RU" sz="1800" b="1" dirty="0"/>
                        <a:t>-</a:t>
                      </a:r>
                      <a:r>
                        <a:rPr lang="en-GB" sz="1800" b="1" dirty="0"/>
                        <a:t>Nov</a:t>
                      </a:r>
                      <a:r>
                        <a:rPr lang="en-US" sz="1800" b="1" dirty="0"/>
                        <a:t> 2024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Develop a system to improve design standards and produce draft regional standard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Nov 2024-Mar 2025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Finalize regional standard and presentation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May 2025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Develop accompanying training modules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Jan-May 2025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Deliver training for stakeholders and train-the-trainer sessions (online)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Apr 2025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Final Safer Road Infrastructure Workshop (Tashkent)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May-June 2025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DA4010879EA6489267B37AF51DCD9D" ma:contentTypeVersion="16" ma:contentTypeDescription="Create a new document." ma:contentTypeScope="" ma:versionID="b8ce9d5e782414dc358b21dcc9a07061">
  <xsd:schema xmlns:xsd="http://www.w3.org/2001/XMLSchema" xmlns:xs="http://www.w3.org/2001/XMLSchema" xmlns:p="http://schemas.microsoft.com/office/2006/metadata/properties" xmlns:ns2="79270400-3f64-432c-977e-f9d762baa194" xmlns:ns3="a99af5dd-02f5-4e54-9891-3ae1492d5b62" targetNamespace="http://schemas.microsoft.com/office/2006/metadata/properties" ma:root="true" ma:fieldsID="f5898c5c6eb3e667de25a372684a83f9" ns2:_="" ns3:_="">
    <xsd:import namespace="79270400-3f64-432c-977e-f9d762baa194"/>
    <xsd:import namespace="a99af5dd-02f5-4e54-9891-3ae1492d5b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BillingMetadata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270400-3f64-432c-977e-f9d762baa1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a0436de-1e7a-46e3-8f93-b8d7fbab50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9af5dd-02f5-4e54-9891-3ae1492d5b6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6de5b93-9a58-4442-aacd-d87ddf2ed243}" ma:internalName="TaxCatchAll" ma:showField="CatchAllData" ma:web="a99af5dd-02f5-4e54-9891-3ae1492d5b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9af5dd-02f5-4e54-9891-3ae1492d5b62" xsi:nil="true"/>
    <lcf76f155ced4ddcb4097134ff3c332f xmlns="79270400-3f64-432c-977e-f9d762baa19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8141E4-7FC1-4A8C-AD29-648B60A5BAB3}"/>
</file>

<file path=customXml/itemProps2.xml><?xml version="1.0" encoding="utf-8"?>
<ds:datastoreItem xmlns:ds="http://schemas.openxmlformats.org/officeDocument/2006/customXml" ds:itemID="{64CAEFBD-1C8C-4468-A4DF-48B7983D7F71}"/>
</file>

<file path=customXml/itemProps3.xml><?xml version="1.0" encoding="utf-8"?>
<ds:datastoreItem xmlns:ds="http://schemas.openxmlformats.org/officeDocument/2006/customXml" ds:itemID="{E4BCB141-709A-4CBC-A96E-C7A79C71975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Major activities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Major activities</dc:title>
  <dc:creator>Dmitry Sambuk</dc:creator>
  <cp:lastModifiedBy>Dmitry Sambuk</cp:lastModifiedBy>
  <cp:revision>1</cp:revision>
  <dcterms:created xsi:type="dcterms:W3CDTF">2023-11-21T13:12:17Z</dcterms:created>
  <dcterms:modified xsi:type="dcterms:W3CDTF">2023-11-21T13:12:43Z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0x0101006CDA4010879EA6489267B37AF51DCD9D</vt:lpwstr>
  </property>
</Properties>
</file>